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2"/>
  </p:notesMasterIdLst>
  <p:sldIdLst>
    <p:sldId id="500" r:id="rId2"/>
    <p:sldId id="498" r:id="rId3"/>
    <p:sldId id="534" r:id="rId4"/>
    <p:sldId id="501" r:id="rId5"/>
    <p:sldId id="535" r:id="rId6"/>
    <p:sldId id="502" r:id="rId7"/>
    <p:sldId id="536" r:id="rId8"/>
    <p:sldId id="533" r:id="rId9"/>
    <p:sldId id="537" r:id="rId10"/>
    <p:sldId id="495" r:id="rId11"/>
    <p:sldId id="531" r:id="rId12"/>
    <p:sldId id="525" r:id="rId13"/>
    <p:sldId id="540" r:id="rId14"/>
    <p:sldId id="526" r:id="rId15"/>
    <p:sldId id="527" r:id="rId16"/>
    <p:sldId id="530" r:id="rId17"/>
    <p:sldId id="538" r:id="rId18"/>
    <p:sldId id="532" r:id="rId19"/>
    <p:sldId id="539" r:id="rId20"/>
    <p:sldId id="503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A889C5C-7BA5-422B-B0F8-B3A5F81AB4E2}">
          <p14:sldIdLst>
            <p14:sldId id="500"/>
            <p14:sldId id="498"/>
            <p14:sldId id="534"/>
            <p14:sldId id="501"/>
            <p14:sldId id="535"/>
            <p14:sldId id="502"/>
            <p14:sldId id="536"/>
            <p14:sldId id="533"/>
            <p14:sldId id="537"/>
            <p14:sldId id="495"/>
            <p14:sldId id="531"/>
            <p14:sldId id="525"/>
            <p14:sldId id="540"/>
            <p14:sldId id="526"/>
            <p14:sldId id="527"/>
            <p14:sldId id="530"/>
            <p14:sldId id="538"/>
            <p14:sldId id="532"/>
            <p14:sldId id="539"/>
            <p14:sldId id="50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10253F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3401" autoAdjust="0"/>
  </p:normalViewPr>
  <p:slideViewPr>
    <p:cSldViewPr snapToGrid="0" snapToObjects="1">
      <p:cViewPr varScale="1">
        <p:scale>
          <a:sx n="115" d="100"/>
          <a:sy n="115" d="100"/>
        </p:scale>
        <p:origin x="1416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DFB13-8C7E-2148-B293-047F9641DD71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AE12D7-AE97-9243-8341-9A20FCA5A3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675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9812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5122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856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6486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Version for LEFT hand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3188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1654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5621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2705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5133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3467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7249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2718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966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856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719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0814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6519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7974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206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187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A4D3A-6EF8-7448-AC6F-AD52FEDAA6A8}" type="datetimeFigureOut">
              <a:rPr lang="en-US" smtClean="0"/>
              <a:t>5/18/2021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Position your hands so that your </a:t>
            </a:r>
          </a:p>
          <a:p>
            <a:pPr marL="0" indent="0" algn="ctr">
              <a:buNone/>
            </a:pPr>
            <a:r>
              <a:rPr lang="en-US" sz="2800" dirty="0"/>
              <a:t>index finger corresponds to the LEFT Button </a:t>
            </a:r>
          </a:p>
          <a:p>
            <a:pPr marL="0" indent="0" algn="ctr">
              <a:buNone/>
            </a:pPr>
            <a:r>
              <a:rPr lang="en-US" sz="2800" dirty="0"/>
              <a:t>and your </a:t>
            </a:r>
          </a:p>
          <a:p>
            <a:pPr marL="0" indent="0" algn="ctr">
              <a:buNone/>
            </a:pPr>
            <a:r>
              <a:rPr lang="en-US" sz="2800" dirty="0"/>
              <a:t>middle finger corresponds to the </a:t>
            </a:r>
            <a:r>
              <a:rPr lang="en-US" sz="2800"/>
              <a:t>RIGHT Button</a:t>
            </a:r>
            <a:endParaRPr lang="en-US" sz="2800" dirty="0"/>
          </a:p>
        </p:txBody>
      </p:sp>
      <p:sp>
        <p:nvSpPr>
          <p:cNvPr id="11" name="Right Arrow 10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652909" y="2834592"/>
            <a:ext cx="4076372" cy="3302977"/>
            <a:chOff x="2848576" y="3315961"/>
            <a:chExt cx="3000133" cy="243092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518" t="26361" r="26852" b="23582"/>
            <a:stretch/>
          </p:blipFill>
          <p:spPr>
            <a:xfrm rot="10800000">
              <a:off x="3062377" y="3814573"/>
              <a:ext cx="2786332" cy="1932317"/>
            </a:xfrm>
            <a:prstGeom prst="rect">
              <a:avLst/>
            </a:prstGeom>
          </p:spPr>
        </p:pic>
        <p:sp>
          <p:nvSpPr>
            <p:cNvPr id="2" name="TextBox 1"/>
            <p:cNvSpPr txBox="1"/>
            <p:nvPr/>
          </p:nvSpPr>
          <p:spPr>
            <a:xfrm>
              <a:off x="3814240" y="3323107"/>
              <a:ext cx="856230" cy="385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/>
                <a:t>RIGHT</a:t>
              </a:r>
              <a:endParaRPr lang="en-US" sz="24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848576" y="3315961"/>
              <a:ext cx="796260" cy="385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/>
                <a:t>LEFT</a:t>
              </a:r>
            </a:p>
          </p:txBody>
        </p:sp>
        <p:cxnSp>
          <p:nvCxnSpPr>
            <p:cNvPr id="5" name="Straight Arrow Connector 4"/>
            <p:cNvCxnSpPr>
              <a:stCxn id="12" idx="2"/>
            </p:cNvCxnSpPr>
            <p:nvPr/>
          </p:nvCxnSpPr>
          <p:spPr>
            <a:xfrm>
              <a:off x="3246706" y="3701041"/>
              <a:ext cx="552023" cy="57289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2" idx="2"/>
            </p:cNvCxnSpPr>
            <p:nvPr/>
          </p:nvCxnSpPr>
          <p:spPr>
            <a:xfrm flipH="1">
              <a:off x="4242354" y="3708187"/>
              <a:ext cx="1" cy="491917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RIGHT</a:t>
            </a:r>
          </a:p>
        </p:txBody>
      </p:sp>
    </p:spTree>
    <p:extLst>
      <p:ext uri="{BB962C8B-B14F-4D97-AF65-F5344CB8AC3E}">
        <p14:creationId xmlns:p14="http://schemas.microsoft.com/office/powerpoint/2010/main" val="2193076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004" y="839586"/>
            <a:ext cx="8919556" cy="1420791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dirty="0"/>
              <a:t>In this task, you will see a series of images of faces </a:t>
            </a:r>
            <a:r>
              <a:rPr lang="en-US" u="sng" dirty="0"/>
              <a:t>and</a:t>
            </a:r>
            <a:r>
              <a:rPr lang="en-US" dirty="0"/>
              <a:t> rows of letters in the center of the screen.</a:t>
            </a:r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59173" y="2626923"/>
            <a:ext cx="1907333" cy="25479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4001560" y="3707615"/>
            <a:ext cx="16225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HKNMWZ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079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42" y="1155469"/>
            <a:ext cx="8736676" cy="3591098"/>
          </a:xfrm>
        </p:spPr>
        <p:txBody>
          <a:bodyPr>
            <a:noAutofit/>
          </a:bodyPr>
          <a:lstStyle/>
          <a:p>
            <a:pPr marL="800100" lvl="2" indent="0">
              <a:buNone/>
            </a:pPr>
            <a:r>
              <a:rPr lang="en-US" sz="3200" dirty="0"/>
              <a:t>Each row can be either:</a:t>
            </a:r>
          </a:p>
          <a:p>
            <a:pPr lvl="2">
              <a:buFontTx/>
              <a:buChar char="-"/>
            </a:pPr>
            <a:r>
              <a:rPr lang="en-US" sz="3200" u="sng" dirty="0"/>
              <a:t>All Ns,</a:t>
            </a:r>
          </a:p>
          <a:p>
            <a:pPr lvl="2">
              <a:buFontTx/>
              <a:buChar char="-"/>
            </a:pPr>
            <a:r>
              <a:rPr lang="en-US" sz="3200" u="sng" dirty="0"/>
              <a:t>All </a:t>
            </a:r>
            <a:r>
              <a:rPr lang="en-US" sz="3200" u="sng" dirty="0" err="1"/>
              <a:t>Xs</a:t>
            </a:r>
            <a:r>
              <a:rPr lang="en-US" sz="3200" u="sng" dirty="0"/>
              <a:t>,</a:t>
            </a:r>
          </a:p>
          <a:p>
            <a:pPr lvl="2">
              <a:buFontTx/>
              <a:buChar char="-"/>
            </a:pPr>
            <a:r>
              <a:rPr lang="en-US" sz="3200" dirty="0"/>
              <a:t>A  </a:t>
            </a:r>
            <a:r>
              <a:rPr lang="en-US" sz="3200" u="sng" dirty="0"/>
              <a:t>string containing one N </a:t>
            </a:r>
            <a:r>
              <a:rPr lang="en-US" sz="3200" dirty="0"/>
              <a:t>and other letters</a:t>
            </a:r>
          </a:p>
          <a:p>
            <a:pPr lvl="2">
              <a:buFontTx/>
              <a:buChar char="-"/>
            </a:pPr>
            <a:r>
              <a:rPr lang="en-US" sz="3200" dirty="0"/>
              <a:t>Or a </a:t>
            </a:r>
            <a:r>
              <a:rPr lang="en-US" sz="3200" u="sng" dirty="0"/>
              <a:t>string containing one X </a:t>
            </a:r>
            <a:r>
              <a:rPr lang="en-US" sz="3200" dirty="0"/>
              <a:t>and other letters.</a:t>
            </a:r>
          </a:p>
          <a:p>
            <a:pPr algn="ctr">
              <a:buFontTx/>
              <a:buChar char="-"/>
            </a:pPr>
            <a:endParaRPr lang="en-US" sz="4000" dirty="0"/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5375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670243"/>
            <a:ext cx="9130194" cy="419987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dirty="0"/>
              <a:t>Your task: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Press the </a:t>
            </a:r>
            <a:r>
              <a:rPr lang="en-US" u="sng" dirty="0"/>
              <a:t>left</a:t>
            </a:r>
            <a:r>
              <a:rPr lang="en-US" dirty="0"/>
              <a:t> button (index finger) </a:t>
            </a:r>
          </a:p>
          <a:p>
            <a:pPr marL="0" indent="0" algn="ctr">
              <a:buNone/>
            </a:pPr>
            <a:r>
              <a:rPr lang="en-US" u="sng" dirty="0"/>
              <a:t>when there is an N,</a:t>
            </a:r>
            <a:r>
              <a:rPr lang="en-US" dirty="0"/>
              <a:t> </a:t>
            </a:r>
          </a:p>
          <a:p>
            <a:pPr marL="0" indent="0" algn="ctr">
              <a:buNone/>
            </a:pPr>
            <a:r>
              <a:rPr lang="en-US" dirty="0"/>
              <a:t>and </a:t>
            </a:r>
          </a:p>
          <a:p>
            <a:pPr marL="0" indent="0" algn="ctr">
              <a:buNone/>
            </a:pPr>
            <a:r>
              <a:rPr lang="en-US" dirty="0"/>
              <a:t>Press the </a:t>
            </a:r>
            <a:r>
              <a:rPr lang="en-US" u="sng" dirty="0"/>
              <a:t>right</a:t>
            </a:r>
            <a:r>
              <a:rPr lang="en-US" dirty="0"/>
              <a:t> button (middle finger) </a:t>
            </a:r>
          </a:p>
          <a:p>
            <a:pPr marL="0" indent="0" algn="ctr">
              <a:buNone/>
            </a:pPr>
            <a:r>
              <a:rPr lang="en-US" u="sng" dirty="0"/>
              <a:t>when there is an X.</a:t>
            </a:r>
            <a:endParaRPr lang="en-US" dirty="0"/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316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670243"/>
            <a:ext cx="9130194" cy="419987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dirty="0"/>
              <a:t>Your task: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Press the </a:t>
            </a:r>
            <a:r>
              <a:rPr lang="en-US" u="sng" dirty="0"/>
              <a:t>left</a:t>
            </a:r>
            <a:r>
              <a:rPr lang="en-US" dirty="0"/>
              <a:t> button </a:t>
            </a:r>
            <a:r>
              <a:rPr lang="en-US" dirty="0" smtClean="0"/>
              <a:t>(middle </a:t>
            </a:r>
            <a:r>
              <a:rPr lang="en-US" dirty="0"/>
              <a:t>finger) </a:t>
            </a:r>
          </a:p>
          <a:p>
            <a:pPr marL="0" indent="0" algn="ctr">
              <a:buNone/>
            </a:pPr>
            <a:r>
              <a:rPr lang="en-US" u="sng" dirty="0"/>
              <a:t>when there is an N,</a:t>
            </a:r>
            <a:r>
              <a:rPr lang="en-US" dirty="0"/>
              <a:t> </a:t>
            </a:r>
          </a:p>
          <a:p>
            <a:pPr marL="0" indent="0" algn="ctr">
              <a:buNone/>
            </a:pPr>
            <a:r>
              <a:rPr lang="en-US" dirty="0"/>
              <a:t>and </a:t>
            </a:r>
          </a:p>
          <a:p>
            <a:pPr marL="0" indent="0" algn="ctr">
              <a:buNone/>
            </a:pPr>
            <a:r>
              <a:rPr lang="en-US" dirty="0"/>
              <a:t>Press the </a:t>
            </a:r>
            <a:r>
              <a:rPr lang="en-US" u="sng" dirty="0"/>
              <a:t>right</a:t>
            </a:r>
            <a:r>
              <a:rPr lang="en-US" dirty="0"/>
              <a:t> button </a:t>
            </a:r>
            <a:r>
              <a:rPr lang="en-US" dirty="0" smtClean="0"/>
              <a:t>(index </a:t>
            </a:r>
            <a:r>
              <a:rPr lang="en-US" dirty="0"/>
              <a:t>finger) </a:t>
            </a:r>
          </a:p>
          <a:p>
            <a:pPr marL="0" indent="0" algn="ctr">
              <a:buNone/>
            </a:pPr>
            <a:r>
              <a:rPr lang="en-US" u="sng" dirty="0"/>
              <a:t>when there is an X.</a:t>
            </a:r>
            <a:endParaRPr lang="en-US" dirty="0"/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7070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606830"/>
            <a:ext cx="9130194" cy="484632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dirty="0"/>
              <a:t>You will see groups of </a:t>
            </a:r>
            <a:r>
              <a:rPr lang="en-US" u="sng" dirty="0"/>
              <a:t>same letter trials</a:t>
            </a:r>
            <a:r>
              <a:rPr lang="en-US" dirty="0"/>
              <a:t> OR </a:t>
            </a:r>
            <a:r>
              <a:rPr lang="en-US" u="sng" dirty="0"/>
              <a:t>mixed letter trials.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Please respond as FAST and ACCURATELY as possible.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The stimuli will be very brief so it is important that you maintain your focus </a:t>
            </a:r>
          </a:p>
          <a:p>
            <a:pPr marL="0" indent="0" algn="ctr">
              <a:buNone/>
            </a:pPr>
            <a:r>
              <a:rPr lang="en-US" u="sng" dirty="0"/>
              <a:t>throughout the whole experiment.</a:t>
            </a:r>
          </a:p>
          <a:p>
            <a:pPr marL="0" indent="0" algn="ctr">
              <a:buNone/>
            </a:pPr>
            <a:endParaRPr lang="en-US" u="sng" dirty="0"/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727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584412"/>
            <a:ext cx="9130194" cy="153117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dirty="0"/>
              <a:t>Here are some examples of </a:t>
            </a:r>
            <a:r>
              <a:rPr lang="en-US" u="sng" dirty="0"/>
              <a:t>same letter</a:t>
            </a:r>
            <a:r>
              <a:rPr lang="en-US" dirty="0"/>
              <a:t> trials.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91668" y="3353227"/>
            <a:ext cx="1817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Same letter trials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76600" y="4703884"/>
            <a:ext cx="1755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ym typeface="Wingdings" pitchFamily="2" charset="2"/>
              </a:rPr>
              <a:t>PRESS LEFT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630844" y="4703884"/>
            <a:ext cx="1992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ym typeface="Wingdings" pitchFamily="2" charset="2"/>
              </a:rPr>
              <a:t>PRESS RIGHT</a:t>
            </a:r>
            <a:endParaRPr lang="en-US" b="1" dirty="0"/>
          </a:p>
        </p:txBody>
      </p:sp>
      <p:sp>
        <p:nvSpPr>
          <p:cNvPr id="9" name="Rectangle 8"/>
          <p:cNvSpPr/>
          <p:nvPr/>
        </p:nvSpPr>
        <p:spPr>
          <a:xfrm>
            <a:off x="609600" y="2267989"/>
            <a:ext cx="7772400" cy="2931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348232" y="2448482"/>
            <a:ext cx="1540663" cy="205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Box 10"/>
          <p:cNvSpPr txBox="1"/>
          <p:nvPr/>
        </p:nvSpPr>
        <p:spPr>
          <a:xfrm>
            <a:off x="3537633" y="3337838"/>
            <a:ext cx="11989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NNNNNN</a:t>
            </a:r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55091" y="2442463"/>
            <a:ext cx="1545169" cy="20641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TextBox 14"/>
          <p:cNvSpPr txBox="1"/>
          <p:nvPr/>
        </p:nvSpPr>
        <p:spPr>
          <a:xfrm>
            <a:off x="6167511" y="3368617"/>
            <a:ext cx="9829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XXXXXX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67621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584411"/>
            <a:ext cx="9130194" cy="1666097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dirty="0"/>
              <a:t>Here are some examples of </a:t>
            </a:r>
            <a:r>
              <a:rPr lang="en-US" u="sng" dirty="0"/>
              <a:t>mixed letter</a:t>
            </a:r>
            <a:r>
              <a:rPr lang="en-US" dirty="0"/>
              <a:t> trials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63168" y="3353227"/>
            <a:ext cx="1874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mixed letter trials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276600" y="4703884"/>
            <a:ext cx="1755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ym typeface="Wingdings" pitchFamily="2" charset="2"/>
              </a:rPr>
              <a:t>PRESS LEFT</a:t>
            </a:r>
            <a:endParaRPr lang="en-US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5630844" y="4703884"/>
            <a:ext cx="1992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ym typeface="Wingdings" pitchFamily="2" charset="2"/>
              </a:rPr>
              <a:t>PRESS RIGHT</a:t>
            </a:r>
            <a:endParaRPr lang="en-US" b="1" dirty="0"/>
          </a:p>
        </p:txBody>
      </p:sp>
      <p:sp>
        <p:nvSpPr>
          <p:cNvPr id="19" name="Rectangle 18"/>
          <p:cNvSpPr/>
          <p:nvPr/>
        </p:nvSpPr>
        <p:spPr>
          <a:xfrm>
            <a:off x="609600" y="2267989"/>
            <a:ext cx="7772400" cy="2931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348232" y="2448482"/>
            <a:ext cx="1540663" cy="205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" name="TextBox 20"/>
          <p:cNvSpPr txBox="1"/>
          <p:nvPr/>
        </p:nvSpPr>
        <p:spPr>
          <a:xfrm>
            <a:off x="3537633" y="3337838"/>
            <a:ext cx="11989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HKNMWZ</a:t>
            </a:r>
          </a:p>
        </p:txBody>
      </p: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55091" y="2442463"/>
            <a:ext cx="1545169" cy="20641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" name="TextBox 22"/>
          <p:cNvSpPr txBox="1"/>
          <p:nvPr/>
        </p:nvSpPr>
        <p:spPr>
          <a:xfrm>
            <a:off x="6069729" y="3368617"/>
            <a:ext cx="11785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HKXMWZ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18836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153" y="2393493"/>
            <a:ext cx="7239693" cy="260204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dirty="0"/>
              <a:t>This is the same task as the one you just completed</a:t>
            </a:r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0571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659455"/>
            <a:ext cx="9143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/>
              <a:t>When you are ready,</a:t>
            </a:r>
          </a:p>
          <a:p>
            <a:pPr algn="ctr"/>
            <a:r>
              <a:rPr lang="en-US" sz="4000" dirty="0"/>
              <a:t>Press the RIGHT Button to continue</a:t>
            </a:r>
          </a:p>
        </p:txBody>
      </p:sp>
    </p:spTree>
    <p:extLst>
      <p:ext uri="{BB962C8B-B14F-4D97-AF65-F5344CB8AC3E}">
        <p14:creationId xmlns:p14="http://schemas.microsoft.com/office/powerpoint/2010/main" val="33740559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659455"/>
            <a:ext cx="9143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/>
              <a:t>We will now swap the button box for the joystick to be used for the next tasks.</a:t>
            </a:r>
          </a:p>
        </p:txBody>
      </p:sp>
    </p:spTree>
    <p:extLst>
      <p:ext uri="{BB962C8B-B14F-4D97-AF65-F5344CB8AC3E}">
        <p14:creationId xmlns:p14="http://schemas.microsoft.com/office/powerpoint/2010/main" val="107631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Attentional Control Task</a:t>
            </a:r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21213" y="5199529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Practice:</a:t>
            </a:r>
          </a:p>
          <a:p>
            <a:pPr algn="ctr"/>
            <a:r>
              <a:rPr lang="en-US" sz="2800" b="1" dirty="0"/>
              <a:t>RIGHT HAND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5613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2652909" y="3611930"/>
            <a:ext cx="3682384" cy="256614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Position your hands so that your </a:t>
            </a:r>
          </a:p>
          <a:p>
            <a:pPr marL="0" indent="0" algn="ctr">
              <a:buNone/>
            </a:pPr>
            <a:r>
              <a:rPr lang="en-US" sz="2800" dirty="0"/>
              <a:t>middle finger corresponds to the LEFT Button </a:t>
            </a:r>
          </a:p>
          <a:p>
            <a:pPr marL="0" indent="0" algn="ctr">
              <a:buNone/>
            </a:pPr>
            <a:r>
              <a:rPr lang="en-US" sz="2800" dirty="0"/>
              <a:t>and your </a:t>
            </a:r>
          </a:p>
          <a:p>
            <a:pPr marL="0" indent="0" algn="ctr">
              <a:buNone/>
            </a:pPr>
            <a:r>
              <a:rPr lang="en-US" sz="2800" dirty="0"/>
              <a:t>index finger corresponds to the RIGHT Button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794920" y="2713806"/>
            <a:ext cx="1163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RIGHT</a:t>
            </a:r>
            <a:endParaRPr lang="en-US" sz="24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4271339" y="2713806"/>
            <a:ext cx="1081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LEFT</a:t>
            </a:r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4812291" y="3237026"/>
            <a:ext cx="106484" cy="89572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 flipH="1">
            <a:off x="5500468" y="3237026"/>
            <a:ext cx="876145" cy="1039552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RIGHT</a:t>
            </a:r>
          </a:p>
        </p:txBody>
      </p:sp>
    </p:spTree>
    <p:extLst>
      <p:ext uri="{BB962C8B-B14F-4D97-AF65-F5344CB8AC3E}">
        <p14:creationId xmlns:p14="http://schemas.microsoft.com/office/powerpoint/2010/main" val="999975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Attentional Control Task</a:t>
            </a:r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21213" y="5199529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Practice:</a:t>
            </a:r>
          </a:p>
          <a:p>
            <a:pPr algn="ctr"/>
            <a:r>
              <a:rPr lang="en-US" sz="2800" b="1" dirty="0"/>
              <a:t>LEFT HAND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380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02357" y="5119737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Scan: Run 1</a:t>
            </a:r>
          </a:p>
          <a:p>
            <a:pPr algn="ctr"/>
            <a:r>
              <a:rPr lang="en-US" sz="2800" b="1" dirty="0"/>
              <a:t>RIGHT HAND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11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Attentional Control Task</a:t>
            </a:r>
          </a:p>
        </p:txBody>
      </p:sp>
    </p:spTree>
    <p:extLst>
      <p:ext uri="{BB962C8B-B14F-4D97-AF65-F5344CB8AC3E}">
        <p14:creationId xmlns:p14="http://schemas.microsoft.com/office/powerpoint/2010/main" val="1396519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02357" y="5119737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Scan: Run 1</a:t>
            </a:r>
          </a:p>
          <a:p>
            <a:pPr algn="ctr"/>
            <a:r>
              <a:rPr lang="en-US" sz="2800" b="1" dirty="0"/>
              <a:t>LEFT HAND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11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Attentional Control Task</a:t>
            </a:r>
          </a:p>
        </p:txBody>
      </p:sp>
    </p:spTree>
    <p:extLst>
      <p:ext uri="{BB962C8B-B14F-4D97-AF65-F5344CB8AC3E}">
        <p14:creationId xmlns:p14="http://schemas.microsoft.com/office/powerpoint/2010/main" val="62415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02357" y="5119737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Scan: Run 2</a:t>
            </a:r>
          </a:p>
          <a:p>
            <a:pPr algn="ctr"/>
            <a:r>
              <a:rPr lang="en-US" sz="2800" b="1" dirty="0"/>
              <a:t>RIGHT HAND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11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Attentional Control Task</a:t>
            </a:r>
          </a:p>
        </p:txBody>
      </p:sp>
    </p:spTree>
    <p:extLst>
      <p:ext uri="{BB962C8B-B14F-4D97-AF65-F5344CB8AC3E}">
        <p14:creationId xmlns:p14="http://schemas.microsoft.com/office/powerpoint/2010/main" val="481494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02357" y="5119737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Scan: Run 2</a:t>
            </a:r>
          </a:p>
          <a:p>
            <a:pPr algn="ctr"/>
            <a:r>
              <a:rPr lang="en-US" sz="2800" b="1" dirty="0"/>
              <a:t>LEFT HAND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11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Attentional Control Task</a:t>
            </a:r>
          </a:p>
        </p:txBody>
      </p:sp>
    </p:spTree>
    <p:extLst>
      <p:ext uri="{BB962C8B-B14F-4D97-AF65-F5344CB8AC3E}">
        <p14:creationId xmlns:p14="http://schemas.microsoft.com/office/powerpoint/2010/main" val="4067632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02357" y="5119737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Scan: Run 3</a:t>
            </a:r>
          </a:p>
          <a:p>
            <a:pPr algn="ctr"/>
            <a:r>
              <a:rPr lang="en-US" sz="2800" b="1" dirty="0"/>
              <a:t>RIGHT HAND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11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Attentional Control Task</a:t>
            </a:r>
          </a:p>
        </p:txBody>
      </p:sp>
    </p:spTree>
    <p:extLst>
      <p:ext uri="{BB962C8B-B14F-4D97-AF65-F5344CB8AC3E}">
        <p14:creationId xmlns:p14="http://schemas.microsoft.com/office/powerpoint/2010/main" val="31994550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RIGHT BUTTON TO CONTINUE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02357" y="5119737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Scan: Run 3</a:t>
            </a:r>
          </a:p>
          <a:p>
            <a:pPr algn="ctr"/>
            <a:r>
              <a:rPr lang="en-US" sz="2800" b="1"/>
              <a:t>LEFT </a:t>
            </a:r>
            <a:r>
              <a:rPr lang="en-US" sz="2800" b="1" dirty="0"/>
              <a:t>HAND</a:t>
            </a: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RIGHT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11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Attentional Control Task</a:t>
            </a:r>
          </a:p>
        </p:txBody>
      </p:sp>
    </p:spTree>
    <p:extLst>
      <p:ext uri="{BB962C8B-B14F-4D97-AF65-F5344CB8AC3E}">
        <p14:creationId xmlns:p14="http://schemas.microsoft.com/office/powerpoint/2010/main" val="3725143742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49545</TotalTime>
  <Words>670</Words>
  <Application>Microsoft Office PowerPoint</Application>
  <PresentationFormat>On-screen Show (4:3)</PresentationFormat>
  <Paragraphs>153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Wingdings</vt:lpstr>
      <vt:lpstr>Black</vt:lpstr>
      <vt:lpstr>PowerPoint Presentation</vt:lpstr>
      <vt:lpstr>Attentional Control Task</vt:lpstr>
      <vt:lpstr>Attentional Control Task</vt:lpstr>
      <vt:lpstr>Attentional Control Task</vt:lpstr>
      <vt:lpstr>Attentional Control Task</vt:lpstr>
      <vt:lpstr>Attentional Control Task</vt:lpstr>
      <vt:lpstr>Attentional Control Task</vt:lpstr>
      <vt:lpstr>Attentional Control Task</vt:lpstr>
      <vt:lpstr>Attentional Control Task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Slot Machine</dc:title>
  <dc:creator>Robin Aupperle</dc:creator>
  <cp:lastModifiedBy>James Touthang</cp:lastModifiedBy>
  <cp:revision>443</cp:revision>
  <dcterms:created xsi:type="dcterms:W3CDTF">2014-09-09T19:40:19Z</dcterms:created>
  <dcterms:modified xsi:type="dcterms:W3CDTF">2021-05-18T20:52:34Z</dcterms:modified>
</cp:coreProperties>
</file>